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1309"/>
    <a:srgbClr val="8A1D0D"/>
    <a:srgbClr val="D63C2B"/>
    <a:srgbClr val="005386"/>
    <a:srgbClr val="006FB3"/>
    <a:srgbClr val="35BBE2"/>
    <a:srgbClr val="962216"/>
    <a:srgbClr val="C05426"/>
    <a:srgbClr val="FDB714"/>
    <a:srgbClr val="516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0" autoAdjust="0"/>
    <p:restoredTop sz="96581" autoAdjust="0"/>
  </p:normalViewPr>
  <p:slideViewPr>
    <p:cSldViewPr>
      <p:cViewPr>
        <p:scale>
          <a:sx n="60" d="100"/>
          <a:sy n="60" d="100"/>
        </p:scale>
        <p:origin x="-2106" y="-33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-1" y="-13696"/>
            <a:ext cx="7597476" cy="10707096"/>
          </a:xfrm>
          <a:prstGeom prst="rect">
            <a:avLst/>
          </a:prstGeom>
          <a:gradFill flip="none" rotWithShape="1">
            <a:gsLst>
              <a:gs pos="0">
                <a:srgbClr val="D63C2B"/>
              </a:gs>
              <a:gs pos="100000">
                <a:srgbClr val="8A1D0D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370951"/>
            <a:ext cx="7597475" cy="1519365"/>
          </a:xfrm>
          <a:prstGeom prst="rect">
            <a:avLst/>
          </a:prstGeom>
          <a:gradFill>
            <a:gsLst>
              <a:gs pos="0">
                <a:srgbClr val="D63C2B"/>
              </a:gs>
              <a:gs pos="100000">
                <a:srgbClr val="8A1D0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466558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5B1309"/>
                </a:solidFill>
              </a:rPr>
              <a:t>Почему мы лучшие?</a:t>
            </a:r>
            <a:endParaRPr lang="ru-RU" sz="5400" b="1" dirty="0">
              <a:solidFill>
                <a:srgbClr val="5B130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239" y="1309465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</a:t>
            </a:r>
            <a:r>
              <a:rPr lang="ru-RU" sz="1700" i="1" dirty="0" smtClean="0">
                <a:solidFill>
                  <a:schemeClr val="bg1"/>
                </a:solidFill>
              </a:rPr>
              <a:t>тезис (его прочтут)</a:t>
            </a:r>
            <a:endParaRPr lang="ru-RU" sz="1700" i="1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676308" y="9720604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bg1">
                    <a:lumMod val="9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bg1">
                    <a:lumMod val="9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bg1">
                    <a:lumMod val="95000"/>
                  </a:schemeClr>
                </a:solidFill>
              </a:rPr>
              <a:t>сайт:</a:t>
            </a:r>
            <a:endParaRPr lang="ru-RU" sz="1400" i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870594" y="9720604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www.kit5.ru</a:t>
            </a:r>
            <a:endParaRPr lang="ru-RU" sz="1400" i="1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46385" y="2286000"/>
            <a:ext cx="757981" cy="1116484"/>
          </a:xfrm>
          <a:prstGeom prst="rect">
            <a:avLst/>
          </a:prstGeom>
          <a:solidFill>
            <a:srgbClr val="D63C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/>
          <p:cNvSpPr/>
          <p:nvPr/>
        </p:nvSpPr>
        <p:spPr>
          <a:xfrm>
            <a:off x="1404366" y="2286000"/>
            <a:ext cx="5410010" cy="11164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718394" y="2202155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1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48383" y="2642334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5B1309"/>
                </a:solidFill>
              </a:rPr>
              <a:t>Мы предлагаем Вам лучший товар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493825" y="3697759"/>
            <a:ext cx="757981" cy="1116484"/>
          </a:xfrm>
          <a:prstGeom prst="rect">
            <a:avLst/>
          </a:prstGeom>
          <a:solidFill>
            <a:srgbClr val="D63C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/>
          <p:cNvSpPr/>
          <p:nvPr/>
        </p:nvSpPr>
        <p:spPr>
          <a:xfrm>
            <a:off x="1251806" y="3697759"/>
            <a:ext cx="5410010" cy="11164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TextBox 62"/>
          <p:cNvSpPr txBox="1"/>
          <p:nvPr/>
        </p:nvSpPr>
        <p:spPr>
          <a:xfrm>
            <a:off x="540271" y="3642315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2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395823" y="4054093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5B1309"/>
                </a:solidFill>
              </a:rPr>
              <a:t>У нас лучшие цены на рынке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856432" y="5148186"/>
            <a:ext cx="757981" cy="1116484"/>
          </a:xfrm>
          <a:prstGeom prst="rect">
            <a:avLst/>
          </a:prstGeom>
          <a:solidFill>
            <a:srgbClr val="D63C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1614413" y="5148186"/>
            <a:ext cx="5410010" cy="11164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TextBox 66"/>
          <p:cNvSpPr txBox="1"/>
          <p:nvPr/>
        </p:nvSpPr>
        <p:spPr>
          <a:xfrm>
            <a:off x="900311" y="5010467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3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758430" y="5346700"/>
            <a:ext cx="51134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5B1309"/>
                </a:solidFill>
              </a:rPr>
              <a:t>У нас надежные поставщики и гарантия качества товара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619949" y="6582849"/>
            <a:ext cx="757981" cy="1116484"/>
          </a:xfrm>
          <a:prstGeom prst="rect">
            <a:avLst/>
          </a:prstGeom>
          <a:solidFill>
            <a:srgbClr val="D63C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 69"/>
          <p:cNvSpPr/>
          <p:nvPr/>
        </p:nvSpPr>
        <p:spPr>
          <a:xfrm>
            <a:off x="1377930" y="6582849"/>
            <a:ext cx="5410010" cy="11164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TextBox 70"/>
          <p:cNvSpPr txBox="1"/>
          <p:nvPr/>
        </p:nvSpPr>
        <p:spPr>
          <a:xfrm>
            <a:off x="612279" y="6450627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4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521947" y="6939183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5B1309"/>
                </a:solidFill>
              </a:rPr>
              <a:t>экономия вашего времени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966791" y="8049042"/>
            <a:ext cx="757981" cy="1116484"/>
          </a:xfrm>
          <a:prstGeom prst="rect">
            <a:avLst/>
          </a:prstGeom>
          <a:solidFill>
            <a:srgbClr val="D63C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рямоугольник 73"/>
          <p:cNvSpPr/>
          <p:nvPr/>
        </p:nvSpPr>
        <p:spPr>
          <a:xfrm>
            <a:off x="1724772" y="8049042"/>
            <a:ext cx="5410010" cy="11164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TextBox 74"/>
          <p:cNvSpPr txBox="1"/>
          <p:nvPr/>
        </p:nvSpPr>
        <p:spPr>
          <a:xfrm>
            <a:off x="972319" y="7842087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5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868789" y="8405376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5B1309"/>
                </a:solidFill>
              </a:rPr>
              <a:t>индивидуальная программа на выезд</a:t>
            </a: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54</Words>
  <Application>Microsoft Office PowerPoint</Application>
  <PresentationFormat>Произвольный</PresentationFormat>
  <Paragraphs>19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20</cp:revision>
  <dcterms:created xsi:type="dcterms:W3CDTF">2011-06-17T23:30:18Z</dcterms:created>
  <dcterms:modified xsi:type="dcterms:W3CDTF">2011-06-21T00:45:43Z</dcterms:modified>
</cp:coreProperties>
</file>