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1309"/>
    <a:srgbClr val="8A1D0D"/>
    <a:srgbClr val="D63C2B"/>
    <a:srgbClr val="005386"/>
    <a:srgbClr val="006FB3"/>
    <a:srgbClr val="35BBE2"/>
    <a:srgbClr val="962216"/>
    <a:srgbClr val="C05426"/>
    <a:srgbClr val="FDB714"/>
    <a:srgbClr val="516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D6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5B1309"/>
                </a:solidFill>
              </a:rPr>
              <a:t>Почему мы лучшие?</a:t>
            </a:r>
            <a:endParaRPr lang="ru-RU" sz="5400" b="1" dirty="0">
              <a:solidFill>
                <a:srgbClr val="5B130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9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385" y="2286000"/>
            <a:ext cx="757981" cy="1116484"/>
          </a:xfrm>
          <a:prstGeom prst="rect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404366" y="2286000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18394" y="220215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8383" y="2642334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B1309"/>
                </a:solidFill>
              </a:rPr>
              <a:t>Мы предлагаем Вам лучший товар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93825" y="3697759"/>
            <a:ext cx="757981" cy="1116484"/>
          </a:xfrm>
          <a:prstGeom prst="rect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251806" y="3697759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40271" y="364231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95823" y="405409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B1309"/>
                </a:solidFill>
              </a:rPr>
              <a:t>У нас лучшие цены на рынке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856432" y="5148186"/>
            <a:ext cx="757981" cy="1116484"/>
          </a:xfrm>
          <a:prstGeom prst="rect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614413" y="5148186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900311" y="501046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58430" y="5346700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B1309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19949" y="6582849"/>
            <a:ext cx="757981" cy="1116484"/>
          </a:xfrm>
          <a:prstGeom prst="rect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1377930" y="6582849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12279" y="645062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21947" y="6939183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B1309"/>
                </a:solidFill>
              </a:rPr>
              <a:t>экономия вашего времени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966791" y="8049042"/>
            <a:ext cx="757981" cy="1116484"/>
          </a:xfrm>
          <a:prstGeom prst="rect">
            <a:avLst/>
          </a:prstGeom>
          <a:solidFill>
            <a:srgbClr val="D63C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724772" y="8049042"/>
            <a:ext cx="5410010" cy="11164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972319" y="7842087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868789" y="8405376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5B1309"/>
                </a:solidFill>
              </a:rPr>
              <a:t>индивидуальная программа на выезд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54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20</cp:revision>
  <dcterms:created xsi:type="dcterms:W3CDTF">2011-06-17T23:30:18Z</dcterms:created>
  <dcterms:modified xsi:type="dcterms:W3CDTF">2011-06-21T00:45:43Z</dcterms:modified>
</cp:coreProperties>
</file>